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60" r:id="rId2"/>
  </p:sldMasterIdLst>
  <p:sldIdLst>
    <p:sldId id="327" r:id="rId3"/>
    <p:sldId id="291" r:id="rId4"/>
    <p:sldId id="301" r:id="rId5"/>
    <p:sldId id="329" r:id="rId6"/>
    <p:sldId id="296" r:id="rId7"/>
    <p:sldId id="293" r:id="rId8"/>
  </p:sldIdLst>
  <p:sldSz cx="12192000" cy="6858000"/>
  <p:notesSz cx="6858000" cy="9144000"/>
  <p:embeddedFontLst>
    <p:embeddedFont>
      <p:font typeface="Britannic Bold" panose="020B0903060703020204" pitchFamily="34" charset="0"/>
      <p:regular r:id="rId9"/>
    </p:embeddedFon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Calibri Light" panose="020F0302020204030204" pitchFamily="34" charset="0"/>
      <p:regular r:id="rId14"/>
      <p:italic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13037"/>
    <a:srgbClr val="FFA384"/>
    <a:srgbClr val="DACCBF"/>
    <a:srgbClr val="FBE7C6"/>
    <a:srgbClr val="B4F8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font" Target="fonts/font5.fntdata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font" Target="fonts/font4.fntdata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font" Target="fonts/font3.fntdata"/><Relationship Id="rId5" Type="http://schemas.openxmlformats.org/officeDocument/2006/relationships/slide" Target="slides/slide3.xml"/><Relationship Id="rId15" Type="http://schemas.openxmlformats.org/officeDocument/2006/relationships/font" Target="fonts/font7.fntdata"/><Relationship Id="rId10" Type="http://schemas.openxmlformats.org/officeDocument/2006/relationships/font" Target="fonts/font2.fntdata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font" Target="fonts/font1.fntdata"/><Relationship Id="rId14" Type="http://schemas.openxmlformats.org/officeDocument/2006/relationships/font" Target="fonts/font6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454773-F79B-463A-B6AA-CDC9EF8470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F7E1614-B0B4-4075-8400-4252AB66DF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B0E022-6AF9-4555-B102-09DAC8F9AF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BBC9C-8900-4AC7-B723-2125F09E58FB}" type="datetimeFigureOut">
              <a:rPr lang="en-US" smtClean="0"/>
              <a:t>12/28/2021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3067C8-8593-40E0-B851-65F3B1FB2E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1B3EDF-2F49-4D50-829F-E946CD5A51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C69CD-323F-41E8-8263-2B9141058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2175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1F9F5-280D-4F91-B98C-FBC86AD655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D8105EA-E890-43D0-9C19-BA85876F58F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44A672-4722-459A-8F32-577EC4770C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A5A13C-E17D-4470-8848-39CE2CFA1D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BBC9C-8900-4AC7-B723-2125F09E58FB}" type="datetimeFigureOut">
              <a:rPr lang="en-US" smtClean="0"/>
              <a:t>12/28/2021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C98F85-7829-49AC-B486-A77B729D1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D53B99-3419-4F67-966B-E072DF1AF5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C69CD-323F-41E8-8263-2B9141058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3129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6F1630-FB47-44D7-87A1-CA8E939735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C20EC2-99CF-4A89-A9E1-E2136C3F59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743151-620B-4BDE-AE05-79FD67FB48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BBC9C-8900-4AC7-B723-2125F09E58FB}" type="datetimeFigureOut">
              <a:rPr lang="en-US" smtClean="0"/>
              <a:t>12/28/2021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6C9EAC-3325-4AC4-A7CE-66372993FB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EA1D65-04B3-4F66-AF07-C792A44E8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C69CD-323F-41E8-8263-2B9141058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9430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171ECDC-78EC-4F70-8363-5823E084C71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8E2B029-503F-420C-AD8B-23831876C2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F7A590-304F-491D-B671-8232D8A096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BBC9C-8900-4AC7-B723-2125F09E58FB}" type="datetimeFigureOut">
              <a:rPr lang="en-US" smtClean="0"/>
              <a:t>12/28/2021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BB7DB4-C54C-4231-ABD4-C0D8864EB8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6ED8B8-FA24-4C52-B71C-031AE37800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C69CD-323F-41E8-8263-2B9141058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1544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B77C48-A32D-4F1C-B76E-AC3F35056B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CA31E9-31F3-46FE-A3BC-B67C6A2433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D524A7-132C-4A6A-AFED-F21B01D1B4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4EC14-3DCB-4C53-8D56-BE3081BCE990}" type="datetimeFigureOut">
              <a:rPr lang="en-US" smtClean="0"/>
              <a:t>12/28/2021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3F6CF9-F6B0-442F-B926-548BCAFA8A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636BE4-7D51-4AFE-BAE0-9958FEAD5D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904C67-4F83-4152-BA4A-6F9FC861DA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973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099524-1927-413A-A01D-21FDA67F2B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10F064-AC1F-4485-BA9C-01214E26E3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4C500A-81E2-41C4-8EE5-628C78DC47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4EC14-3DCB-4C53-8D56-BE3081BCE990}" type="datetimeFigureOut">
              <a:rPr lang="en-US" smtClean="0"/>
              <a:t>12/28/2021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D7A137-D9FC-486E-9811-2933BD45A7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5B9E10-3237-4B00-AE45-D6E9A557C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904C67-4F83-4152-BA4A-6F9FC861DA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469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A8224C-0EC2-4E3A-9861-F7720A4F0C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FEC297-8DD7-4EF6-863F-9AC77A80B0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554F16-2859-4C40-909E-7B1D56F44C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4EC14-3DCB-4C53-8D56-BE3081BCE990}" type="datetimeFigureOut">
              <a:rPr lang="en-US" smtClean="0"/>
              <a:t>12/28/2021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DF1B51-9703-4B57-B602-8C3742C5CC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BBBD19-EA17-45B0-86BF-37E4A2673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904C67-4F83-4152-BA4A-6F9FC861DA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007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CB352C-27C9-4DDE-956C-31E375C6C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687776-86D9-48FB-A110-B9E1A77DAA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26EBE9-B3DA-45FE-BB08-40E05142BE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E84856-36EF-48A0-A895-B45E1C63ED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4EC14-3DCB-4C53-8D56-BE3081BCE990}" type="datetimeFigureOut">
              <a:rPr lang="en-US" smtClean="0"/>
              <a:t>12/28/2021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30342-20E0-436D-8993-9DE813807A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D35316-9A28-403D-8705-24012CE5EF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904C67-4F83-4152-BA4A-6F9FC861DA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727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9C7FE6-37C5-4A47-9875-A72DD32C37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627A8D-0A78-4006-AE6E-56C68EE64C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034C75-2FA3-4358-8BAF-78DF5197E1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3136A2A-893D-4EFE-9921-2780AE507B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076B3A-A8B9-4A9B-906E-7E919258D3A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61D979E-F7A5-4A9D-B5C7-EFE607D31B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4EC14-3DCB-4C53-8D56-BE3081BCE990}" type="datetimeFigureOut">
              <a:rPr lang="en-US" smtClean="0"/>
              <a:t>12/28/2021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8BDEE7E-37AF-4A4D-9077-8F377F606B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3E1C4B9-90D8-40ED-AF2C-98D8155A1E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904C67-4F83-4152-BA4A-6F9FC861DA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985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4A18F0-8351-4C1D-A2DF-1276138C24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E6001A-B000-4905-B82A-B4B19FABEF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4EC14-3DCB-4C53-8D56-BE3081BCE990}" type="datetimeFigureOut">
              <a:rPr lang="en-US" smtClean="0"/>
              <a:t>12/28/2021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15B621-90F2-454E-8877-B8FE2D42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3EBFF7-EE7A-4EB7-8E27-9650DD8B3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904C67-4F83-4152-BA4A-6F9FC861DA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673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1C6A19F-0AEA-4382-9AB9-AA81E15702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4EC14-3DCB-4C53-8D56-BE3081BCE990}" type="datetimeFigureOut">
              <a:rPr lang="en-US" smtClean="0"/>
              <a:t>12/28/2021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489073-9641-4E9E-9C6C-A515C82332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2837E4-37C9-4BF6-A190-E29E3BA62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904C67-4F83-4152-BA4A-6F9FC861DA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245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D8AB02-3429-44DA-A976-007E0FC371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491044-0C06-4716-8D7E-8555852076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4AA5D1-6502-4B51-8B53-202CE58E89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BBC9C-8900-4AC7-B723-2125F09E58FB}" type="datetimeFigureOut">
              <a:rPr lang="en-US" smtClean="0"/>
              <a:t>12/28/2021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72E787-ECEE-4E10-AB32-0B2F6954DB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13014A-647B-4393-91BB-28E97F1AAE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C69CD-323F-41E8-8263-2B9141058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68484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0E0F4F-F39E-4B76-A8C5-84A1662E6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319B50-A4DA-4CAA-ACE4-BD0C2F3D75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DB4F1D-AF6E-4FE5-8978-C43C479E9B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1BF435-8564-4693-92E1-71CD496DDF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4EC14-3DCB-4C53-8D56-BE3081BCE990}" type="datetimeFigureOut">
              <a:rPr lang="en-US" smtClean="0"/>
              <a:t>12/28/2021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E87886-0D2D-4C7C-9032-6B21A7309C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C07BF6-2A4E-45BF-95E6-A8A89F7E88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904C67-4F83-4152-BA4A-6F9FC861DA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859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C216E-CEF3-4572-B3C0-C2AB404AD8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06DA089-0F8F-4509-818F-F8518AE46FC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B3D5D8-7958-4BDF-8FFC-679F50B195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73E3BB-0CF1-4E7E-B6F1-65BA11006F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4EC14-3DCB-4C53-8D56-BE3081BCE990}" type="datetimeFigureOut">
              <a:rPr lang="en-US" smtClean="0"/>
              <a:t>12/28/2021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57BE2A-7E5F-4622-A488-5FBDCF349E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FA8E22-DB49-49A0-AFE1-D96C41789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904C67-4F83-4152-BA4A-6F9FC861DA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430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EC8E82-DCC0-4AE7-A417-5E92E696D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C0999DA-D77A-4034-B6F5-05188AF142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24713F-5F79-4F82-88B2-435A6C0853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4EC14-3DCB-4C53-8D56-BE3081BCE990}" type="datetimeFigureOut">
              <a:rPr lang="en-US" smtClean="0"/>
              <a:t>12/28/2021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89E3CC-3596-4D9B-A29F-E3B1C005A6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85846A-62A2-4F2D-A1F0-05F72318A0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904C67-4F83-4152-BA4A-6F9FC861DA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786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6F6C944-4396-4814-941D-DC0D570AF9D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8F5BFE-CA3F-4FE2-9313-1E27B737A8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F698AA-AC93-4206-9495-01A6BC0D00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4EC14-3DCB-4C53-8D56-BE3081BCE990}" type="datetimeFigureOut">
              <a:rPr lang="en-US" smtClean="0"/>
              <a:t>12/28/2021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327640-2C0D-4BF8-A0D0-B0E7BF2959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F63B30-AA34-4DED-925D-3F87744AC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904C67-4F83-4152-BA4A-6F9FC861DA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431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EFFEA5A3-3EA3-477C-A022-3EF58725217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941708" y="0"/>
            <a:ext cx="1250292" cy="6858000"/>
          </a:xfrm>
        </p:spPr>
        <p:txBody>
          <a:bodyPr/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966D641-4E12-496B-9C47-15923CA08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F8C28F-394D-4C34-9555-F4FC652C7C99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12/28/2021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CADD131-826C-401C-8650-93BC051CFA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5C6AF7-1C50-4D91-8A4C-56E1420D4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877FE4-542D-482A-9815-9C215DF6866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9713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966D641-4E12-496B-9C47-15923CA08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F8C28F-394D-4C34-9555-F4FC652C7C99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12/28/2021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CADD131-826C-401C-8650-93BC051CFA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5C6AF7-1C50-4D91-8A4C-56E1420D4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877FE4-542D-482A-9815-9C215DF6866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BE74FCA2-4153-4E15-A5CD-F0C9D6B4BE5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035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966D641-4E12-496B-9C47-15923CA08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F8C28F-394D-4C34-9555-F4FC652C7C99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12/28/2021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CADD131-826C-401C-8650-93BC051CFA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5C6AF7-1C50-4D91-8A4C-56E1420D4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877FE4-542D-482A-9815-9C215DF6866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897E3B78-DA47-4DD6-ADCA-361E30C52E5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31242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9197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E146EB2B-E930-41B0-89BC-264D7E29915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5162551"/>
            <a:ext cx="12192000" cy="1695450"/>
          </a:xfrm>
        </p:spPr>
        <p:txBody>
          <a:bodyPr/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966D641-4E12-496B-9C47-15923CA08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F8C28F-394D-4C34-9555-F4FC652C7C99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12/28/2021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CADD131-826C-401C-8650-93BC051CFA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5C6AF7-1C50-4D91-8A4C-56E1420D4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877FE4-542D-482A-9815-9C215DF6866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51940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9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EFFEA5A3-3EA3-477C-A022-3EF58725217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840686" y="0"/>
            <a:ext cx="2351314" cy="6858000"/>
          </a:xfrm>
        </p:spPr>
        <p:txBody>
          <a:bodyPr/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966D641-4E12-496B-9C47-15923CA08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F8C28F-394D-4C34-9555-F4FC652C7C99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12/28/2021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CADD131-826C-401C-8650-93BC051CFA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5C6AF7-1C50-4D91-8A4C-56E1420D4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877FE4-542D-482A-9815-9C215DF6866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4260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DE9BAE-8BE7-4F87-8BCD-28B5C0DD5F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61E8E1-7DA9-446B-B7C1-E7CE6AF4F9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1C5213-9943-46A3-B45A-9045741408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BBC9C-8900-4AC7-B723-2125F09E58FB}" type="datetimeFigureOut">
              <a:rPr lang="en-US" smtClean="0"/>
              <a:t>12/28/2021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DDD06F-12D7-4CAF-8821-BF14E4C477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0B1E65-3EF3-452E-9877-41F91EE2A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C69CD-323F-41E8-8263-2B9141058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5600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90802-5A21-41AF-9F2B-AD37BCFA45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4B4D9B-155D-4515-BE04-30487DD98E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788116-C79B-475C-B350-1AE24D087A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EAF466-2C8B-4968-91D5-01823F0E8A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BBC9C-8900-4AC7-B723-2125F09E58FB}" type="datetimeFigureOut">
              <a:rPr lang="en-US" smtClean="0"/>
              <a:t>12/28/2021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3D8B9F-6674-4ED1-B591-1F90C123BA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E4DD4F-D0CE-4EB1-8FFF-AD35192218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C69CD-323F-41E8-8263-2B9141058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1131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C5F44-0EE1-4232-B08F-4F1230C8BE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AF6981-4088-4D73-89AA-BE05014441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862DDC-2716-4A21-905A-702666AFDD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C613243-BE71-4AF6-A95D-FF2AEF9E184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1B8C7F5-11D8-4625-93AD-E5E39583DA1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426D272-BE5E-4DFA-9901-16D8996E88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BBC9C-8900-4AC7-B723-2125F09E58FB}" type="datetimeFigureOut">
              <a:rPr lang="en-US" smtClean="0"/>
              <a:t>12/28/2021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00C6557-A937-4DA3-8716-ADB0B0E8FB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7E461F4-6D83-4C86-BCF9-FEFF4520DD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C69CD-323F-41E8-8263-2B9141058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4087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5F289-76A2-4362-BA16-DAA321A2FE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3D4E36E-12E8-4906-9979-976D13C116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BBC9C-8900-4AC7-B723-2125F09E58FB}" type="datetimeFigureOut">
              <a:rPr lang="en-US" smtClean="0"/>
              <a:t>12/28/2021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BC1E28-99A3-456C-8ECF-4783F74EB5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21E9A7-F376-4E91-BD5C-285E9CCC3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C69CD-323F-41E8-8263-2B9141058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1665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49344A7-EE7B-47D2-BF59-89D50D7A30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BBC9C-8900-4AC7-B723-2125F09E58FB}" type="datetimeFigureOut">
              <a:rPr lang="en-US" smtClean="0"/>
              <a:t>12/28/2021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BF68846-C539-4FA2-A1FE-17B054F70E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80F685-3888-4DAA-BF18-25BCBB953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C69CD-323F-41E8-8263-2B9141058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8293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49344A7-EE7B-47D2-BF59-89D50D7A30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BBC9C-8900-4AC7-B723-2125F09E58FB}" type="datetimeFigureOut">
              <a:rPr lang="en-US" smtClean="0"/>
              <a:t>12/28/2021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BF68846-C539-4FA2-A1FE-17B054F70E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80F685-3888-4DAA-BF18-25BCBB953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C69CD-323F-41E8-8263-2B91410580F9}" type="slidenum">
              <a:rPr lang="en-US" smtClean="0"/>
              <a:t>‹#›</a:t>
            </a:fld>
            <a:endParaRPr lang="en-US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0C23BC93-BFE3-43F7-975C-26AF7A9B1CD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9764" y="2644775"/>
            <a:ext cx="2953886" cy="1568450"/>
          </a:xfrm>
        </p:spPr>
        <p:txBody>
          <a:bodyPr/>
          <a:lstStyle/>
          <a:p>
            <a:endParaRPr lang="en-US"/>
          </a:p>
        </p:txBody>
      </p:sp>
      <p:sp>
        <p:nvSpPr>
          <p:cNvPr id="20" name="Picture Placeholder 18">
            <a:extLst>
              <a:ext uri="{FF2B5EF4-FFF2-40B4-BE49-F238E27FC236}">
                <a16:creationId xmlns:a16="http://schemas.microsoft.com/office/drawing/2014/main" id="{7A605D84-AB63-4D89-868A-43BF18AD359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19057" y="2644775"/>
            <a:ext cx="2953886" cy="1568450"/>
          </a:xfrm>
        </p:spPr>
        <p:txBody>
          <a:bodyPr/>
          <a:lstStyle/>
          <a:p>
            <a:endParaRPr lang="en-US"/>
          </a:p>
        </p:txBody>
      </p:sp>
      <p:sp>
        <p:nvSpPr>
          <p:cNvPr id="21" name="Picture Placeholder 18">
            <a:extLst>
              <a:ext uri="{FF2B5EF4-FFF2-40B4-BE49-F238E27FC236}">
                <a16:creationId xmlns:a16="http://schemas.microsoft.com/office/drawing/2014/main" id="{83943420-B59E-4469-A35E-4E4B2B96763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387823" y="2644775"/>
            <a:ext cx="2953886" cy="156845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0977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FF253B-47BA-44DA-8836-FFFD41A96E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795396-DD4E-4CC1-834D-BCEE2BB5A9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8F6B8A-BED5-46B0-BD4F-0326F1C5A2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F3BBCB-7022-4094-A4C7-A6ADF8EE26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BBC9C-8900-4AC7-B723-2125F09E58FB}" type="datetimeFigureOut">
              <a:rPr lang="en-US" smtClean="0"/>
              <a:t>12/28/2021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16D9E6-BC8F-4810-B599-353509BD54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6E66FF-F4B9-4D7E-BBCA-6C9FADAB60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C69CD-323F-41E8-8263-2B9141058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34908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A117A24-CF96-4EF8-AC03-21622460B8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C2C734-3E25-4625-9CA3-079AEF1715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FDBCD4-7CCA-46C6-92E3-E4B4203A87F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5BBC9C-8900-4AC7-B723-2125F09E58FB}" type="datetimeFigureOut">
              <a:rPr lang="en-US" smtClean="0"/>
              <a:t>12/28/2021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622398-CA91-48C4-8CDD-4AF13CF111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862204-8A21-49C8-9E7D-01F548F182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5C69CD-323F-41E8-8263-2B9141058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0974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77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3363909-CADA-4138-9427-A2873DF304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1505F4-40C1-4182-A1A5-0C1DEA1ABF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BA8662-DC82-41B7-98A3-A22077BF03E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B4EC14-3DCB-4C53-8D56-BE3081BCE990}" type="datetimeFigureOut">
              <a:rPr lang="en-US" smtClean="0"/>
              <a:t>12/28/2021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93F0E4-4364-401C-8D10-4C370508CD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9DE05A-A2BA-450C-B8F1-9A995E8973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04C67-4F83-4152-BA4A-6F9FC861DA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170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3EF3BD9-B07F-47C0-AB2D-8E86462346AB}"/>
              </a:ext>
            </a:extLst>
          </p:cNvPr>
          <p:cNvSpPr/>
          <p:nvPr/>
        </p:nvSpPr>
        <p:spPr>
          <a:xfrm rot="5400000">
            <a:off x="655405" y="-655404"/>
            <a:ext cx="6858000" cy="8168811"/>
          </a:xfrm>
          <a:custGeom>
            <a:avLst/>
            <a:gdLst>
              <a:gd name="connsiteX0" fmla="*/ 0 w 6858000"/>
              <a:gd name="connsiteY0" fmla="*/ 8168811 h 8168811"/>
              <a:gd name="connsiteX1" fmla="*/ 0 w 6858000"/>
              <a:gd name="connsiteY1" fmla="*/ 3175898 h 8168811"/>
              <a:gd name="connsiteX2" fmla="*/ 6858000 w 6858000"/>
              <a:gd name="connsiteY2" fmla="*/ 0 h 8168811"/>
              <a:gd name="connsiteX3" fmla="*/ 6858000 w 6858000"/>
              <a:gd name="connsiteY3" fmla="*/ 8168811 h 8168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58000" h="8168811">
                <a:moveTo>
                  <a:pt x="0" y="8168811"/>
                </a:moveTo>
                <a:lnTo>
                  <a:pt x="0" y="3175898"/>
                </a:lnTo>
                <a:lnTo>
                  <a:pt x="6858000" y="0"/>
                </a:lnTo>
                <a:lnTo>
                  <a:pt x="6858000" y="8168811"/>
                </a:lnTo>
                <a:close/>
              </a:path>
            </a:pathLst>
          </a:custGeom>
          <a:solidFill>
            <a:srgbClr val="FFA384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4A3B87-FA36-4F41-B3B8-3E47194953F0}"/>
              </a:ext>
            </a:extLst>
          </p:cNvPr>
          <p:cNvSpPr txBox="1"/>
          <p:nvPr/>
        </p:nvSpPr>
        <p:spPr>
          <a:xfrm>
            <a:off x="463045" y="2028543"/>
            <a:ext cx="6175228" cy="10291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ritannic Bold" panose="020B0903060703020204" pitchFamily="34" charset="0"/>
                <a:ea typeface="+mn-ea"/>
                <a:cs typeface="+mn-cs"/>
              </a:rPr>
              <a:t>Architectural ideas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7C273A-ED0D-498B-BD79-1B71C58BFBBF}"/>
              </a:ext>
            </a:extLst>
          </p:cNvPr>
          <p:cNvSpPr txBox="1"/>
          <p:nvPr/>
        </p:nvSpPr>
        <p:spPr>
          <a:xfrm>
            <a:off x="1509183" y="4009807"/>
            <a:ext cx="2907295" cy="48622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ritannic Bold" panose="020B0903060703020204" pitchFamily="34" charset="0"/>
                <a:ea typeface="+mn-ea"/>
                <a:cs typeface="+mn-cs"/>
              </a:rPr>
              <a:t>Introduction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ED5FFF8-DB3F-45FF-BB4C-FC7FA395D6A2}"/>
              </a:ext>
            </a:extLst>
          </p:cNvPr>
          <p:cNvSpPr txBox="1"/>
          <p:nvPr/>
        </p:nvSpPr>
        <p:spPr>
          <a:xfrm>
            <a:off x="1509183" y="4549893"/>
            <a:ext cx="4286152" cy="48622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ritannic Bold" panose="020B0903060703020204" pitchFamily="34" charset="0"/>
                <a:ea typeface="+mn-ea"/>
                <a:cs typeface="+mn-cs"/>
              </a:rPr>
              <a:t>Materials and methods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0875CB1-79C6-4B5F-A9FE-CF038399C272}"/>
              </a:ext>
            </a:extLst>
          </p:cNvPr>
          <p:cNvSpPr txBox="1"/>
          <p:nvPr/>
        </p:nvSpPr>
        <p:spPr>
          <a:xfrm>
            <a:off x="1509183" y="5089979"/>
            <a:ext cx="4082952" cy="48622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ritannic Bold" panose="020B0903060703020204" pitchFamily="34" charset="0"/>
                <a:ea typeface="+mn-ea"/>
                <a:cs typeface="+mn-cs"/>
              </a:rPr>
              <a:t>Results and analysis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EC41D96-F66A-418C-BF60-0CB9F1D2C6FE}"/>
              </a:ext>
            </a:extLst>
          </p:cNvPr>
          <p:cNvSpPr txBox="1"/>
          <p:nvPr/>
        </p:nvSpPr>
        <p:spPr>
          <a:xfrm>
            <a:off x="1509183" y="5630065"/>
            <a:ext cx="5548894" cy="48622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ritannic Bold" panose="020B0903060703020204" pitchFamily="34" charset="0"/>
                <a:ea typeface="+mn-ea"/>
                <a:cs typeface="+mn-cs"/>
              </a:rPr>
              <a:t>design considerations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Britannic Bold" panose="020B0903060703020204" pitchFamily="34" charset="0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591BB85-5A23-4E1B-8815-3EB6EEAF11AD}"/>
              </a:ext>
            </a:extLst>
          </p:cNvPr>
          <p:cNvSpPr txBox="1"/>
          <p:nvPr/>
        </p:nvSpPr>
        <p:spPr>
          <a:xfrm>
            <a:off x="1509183" y="6176266"/>
            <a:ext cx="4082952" cy="48622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ritannic Bold" panose="020B0903060703020204" pitchFamily="34" charset="0"/>
                <a:ea typeface="+mn-ea"/>
                <a:cs typeface="+mn-cs"/>
              </a:rPr>
              <a:t>Conclusions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1173E21-5931-4896-BF4E-CFC9F43E36B3}"/>
              </a:ext>
            </a:extLst>
          </p:cNvPr>
          <p:cNvCxnSpPr>
            <a:cxnSpLocks/>
          </p:cNvCxnSpPr>
          <p:nvPr/>
        </p:nvCxnSpPr>
        <p:spPr>
          <a:xfrm flipH="1">
            <a:off x="-1" y="4240903"/>
            <a:ext cx="1204688" cy="0"/>
          </a:xfrm>
          <a:prstGeom prst="line">
            <a:avLst/>
          </a:prstGeom>
          <a:ln w="9525">
            <a:solidFill>
              <a:srgbClr val="2130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2A6B35F-E651-49F9-89CF-E02CAB256E6C}"/>
              </a:ext>
            </a:extLst>
          </p:cNvPr>
          <p:cNvCxnSpPr>
            <a:cxnSpLocks/>
          </p:cNvCxnSpPr>
          <p:nvPr/>
        </p:nvCxnSpPr>
        <p:spPr>
          <a:xfrm flipH="1">
            <a:off x="-1" y="4785189"/>
            <a:ext cx="1204688" cy="0"/>
          </a:xfrm>
          <a:prstGeom prst="line">
            <a:avLst/>
          </a:prstGeom>
          <a:ln w="9525">
            <a:solidFill>
              <a:srgbClr val="2130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C42B1EC-070A-41D8-8070-C1B41F64508A}"/>
              </a:ext>
            </a:extLst>
          </p:cNvPr>
          <p:cNvCxnSpPr>
            <a:cxnSpLocks/>
          </p:cNvCxnSpPr>
          <p:nvPr/>
        </p:nvCxnSpPr>
        <p:spPr>
          <a:xfrm flipH="1">
            <a:off x="-1" y="5329475"/>
            <a:ext cx="1204688" cy="0"/>
          </a:xfrm>
          <a:prstGeom prst="line">
            <a:avLst/>
          </a:prstGeom>
          <a:ln w="9525">
            <a:solidFill>
              <a:srgbClr val="2130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ACD7652-F9A9-4074-B32A-4BC8013DC50B}"/>
              </a:ext>
            </a:extLst>
          </p:cNvPr>
          <p:cNvCxnSpPr>
            <a:cxnSpLocks/>
          </p:cNvCxnSpPr>
          <p:nvPr/>
        </p:nvCxnSpPr>
        <p:spPr>
          <a:xfrm flipH="1">
            <a:off x="-1" y="5873761"/>
            <a:ext cx="1204688" cy="0"/>
          </a:xfrm>
          <a:prstGeom prst="line">
            <a:avLst/>
          </a:prstGeom>
          <a:ln w="9525">
            <a:solidFill>
              <a:srgbClr val="2130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A6B48FF3-9498-4076-81D7-8CF54F8FCD2E}"/>
              </a:ext>
            </a:extLst>
          </p:cNvPr>
          <p:cNvSpPr txBox="1"/>
          <p:nvPr/>
        </p:nvSpPr>
        <p:spPr>
          <a:xfrm>
            <a:off x="1204688" y="4009807"/>
            <a:ext cx="553456" cy="48622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ritannic Bold" panose="020B0903060703020204" pitchFamily="34" charset="0"/>
                <a:ea typeface="+mn-ea"/>
                <a:cs typeface="+mn-cs"/>
              </a:rPr>
              <a:t>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B967FF1-9A88-448F-9009-BC6484CBD9B0}"/>
              </a:ext>
            </a:extLst>
          </p:cNvPr>
          <p:cNvSpPr txBox="1"/>
          <p:nvPr/>
        </p:nvSpPr>
        <p:spPr>
          <a:xfrm>
            <a:off x="1204687" y="4549893"/>
            <a:ext cx="553456" cy="48622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ritannic Bold" panose="020B0903060703020204" pitchFamily="34" charset="0"/>
                <a:ea typeface="+mn-ea"/>
                <a:cs typeface="+mn-cs"/>
              </a:rPr>
              <a:t>2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8FA24E2-2B30-4DD9-9C26-71046B53A0AB}"/>
              </a:ext>
            </a:extLst>
          </p:cNvPr>
          <p:cNvSpPr txBox="1"/>
          <p:nvPr/>
        </p:nvSpPr>
        <p:spPr>
          <a:xfrm>
            <a:off x="1204687" y="5089979"/>
            <a:ext cx="553456" cy="48622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ritannic Bold" panose="020B0903060703020204" pitchFamily="34" charset="0"/>
                <a:ea typeface="+mn-ea"/>
                <a:cs typeface="+mn-cs"/>
              </a:rPr>
              <a:t>3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D9E9C33-F15B-4B9C-953E-9F549A924409}"/>
              </a:ext>
            </a:extLst>
          </p:cNvPr>
          <p:cNvSpPr txBox="1"/>
          <p:nvPr/>
        </p:nvSpPr>
        <p:spPr>
          <a:xfrm>
            <a:off x="1204687" y="5630065"/>
            <a:ext cx="553456" cy="48622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ritannic Bold" panose="020B0903060703020204" pitchFamily="34" charset="0"/>
                <a:ea typeface="+mn-ea"/>
                <a:cs typeface="+mn-cs"/>
              </a:rPr>
              <a:t>4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Britannic Bold" panose="020B0903060703020204" pitchFamily="34" charset="0"/>
              <a:ea typeface="+mn-ea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45024F9-BF3A-4849-A3E0-1F5552FD3454}"/>
              </a:ext>
            </a:extLst>
          </p:cNvPr>
          <p:cNvSpPr txBox="1"/>
          <p:nvPr/>
        </p:nvSpPr>
        <p:spPr>
          <a:xfrm>
            <a:off x="1204687" y="6176266"/>
            <a:ext cx="553456" cy="48622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ritannic Bold" panose="020B0903060703020204" pitchFamily="34" charset="0"/>
                <a:ea typeface="+mn-ea"/>
                <a:cs typeface="+mn-cs"/>
              </a:rPr>
              <a:t>5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D457923-BF7D-4705-B68F-AD7D71B2D7EF}"/>
              </a:ext>
            </a:extLst>
          </p:cNvPr>
          <p:cNvCxnSpPr>
            <a:cxnSpLocks/>
          </p:cNvCxnSpPr>
          <p:nvPr/>
        </p:nvCxnSpPr>
        <p:spPr>
          <a:xfrm flipH="1">
            <a:off x="-1" y="6388111"/>
            <a:ext cx="1204688" cy="0"/>
          </a:xfrm>
          <a:prstGeom prst="line">
            <a:avLst/>
          </a:prstGeom>
          <a:ln w="9525">
            <a:solidFill>
              <a:srgbClr val="2130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B29CE803-65AB-4BF8-B4D5-0F0BC48508A1}"/>
              </a:ext>
            </a:extLst>
          </p:cNvPr>
          <p:cNvSpPr txBox="1"/>
          <p:nvPr/>
        </p:nvSpPr>
        <p:spPr>
          <a:xfrm>
            <a:off x="473469" y="2918038"/>
            <a:ext cx="4472922" cy="51096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Britannic Bold" panose="020B0903060703020204" pitchFamily="34" charset="0"/>
              </a:rPr>
              <a:t>By: Name </a:t>
            </a:r>
            <a:r>
              <a:rPr lang="en-US" dirty="0" err="1">
                <a:latin typeface="Britannic Bold" panose="020B0903060703020204" pitchFamily="34" charset="0"/>
              </a:rPr>
              <a:t>Lastname</a:t>
            </a:r>
            <a:endParaRPr lang="en-US" dirty="0">
              <a:latin typeface="Britannic Bold" panose="020B09030607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4197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500"/>
                            </p:stCondLst>
                            <p:childTnLst>
                              <p:par>
                                <p:cTn id="5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0"/>
                            </p:stCondLst>
                            <p:childTnLst>
                              <p:par>
                                <p:cTn id="5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500"/>
                            </p:stCondLst>
                            <p:childTnLst>
                              <p:par>
                                <p:cTn id="6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000"/>
                            </p:stCondLst>
                            <p:childTnLst>
                              <p:par>
                                <p:cTn id="6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6500"/>
                            </p:stCondLst>
                            <p:childTnLst>
                              <p:par>
                                <p:cTn id="7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7000"/>
                            </p:stCondLst>
                            <p:childTnLst>
                              <p:par>
                                <p:cTn id="7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8" grpId="0"/>
      <p:bldP spid="19" grpId="0"/>
      <p:bldP spid="20" grpId="0"/>
      <p:bldP spid="22" grpId="0"/>
      <p:bldP spid="25" grpId="0"/>
      <p:bldP spid="26" grpId="0"/>
      <p:bldP spid="27" grpId="0"/>
      <p:bldP spid="28" grpId="0"/>
      <p:bldP spid="2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email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EAA3D8EA-A247-4AD6-866D-6F769F64CC5C}"/>
              </a:ext>
            </a:extLst>
          </p:cNvPr>
          <p:cNvSpPr/>
          <p:nvPr/>
        </p:nvSpPr>
        <p:spPr>
          <a:xfrm>
            <a:off x="6332890" y="1"/>
            <a:ext cx="5859110" cy="6857998"/>
          </a:xfrm>
          <a:prstGeom prst="rect">
            <a:avLst/>
          </a:prstGeom>
          <a:solidFill>
            <a:srgbClr val="FFA3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1176EB-05A3-4530-9CFF-346D018515EF}"/>
              </a:ext>
            </a:extLst>
          </p:cNvPr>
          <p:cNvSpPr txBox="1"/>
          <p:nvPr/>
        </p:nvSpPr>
        <p:spPr>
          <a:xfrm>
            <a:off x="6806670" y="577952"/>
            <a:ext cx="4935387" cy="271769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Every building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we feature has a story to tell. Whether we explore a new intervention that has shifted the fabric of the city surrounding it, pull back the covers on architectural prize-giving. Every building we feature has a story to tell. Whether we explore a new intervention that has shifted the fabric of the city surrounding it, pull back the covers on architectural prize-giving. 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8990FB3-95A2-440D-8813-8F2D51C50162}"/>
              </a:ext>
            </a:extLst>
          </p:cNvPr>
          <p:cNvSpPr txBox="1"/>
          <p:nvPr/>
        </p:nvSpPr>
        <p:spPr>
          <a:xfrm>
            <a:off x="6806670" y="3562351"/>
            <a:ext cx="4935387" cy="106017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Every building we feature has a story to tell. Whether we explore a new intervention that has shifted the fabric of the city surrounding it, pull back the covers on architectural prize-giving.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39B8753-4928-404A-B8FB-78154F052534}"/>
              </a:ext>
            </a:extLst>
          </p:cNvPr>
          <p:cNvSpPr txBox="1"/>
          <p:nvPr/>
        </p:nvSpPr>
        <p:spPr>
          <a:xfrm>
            <a:off x="6806670" y="5089163"/>
            <a:ext cx="4935387" cy="163231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Every building we feature has a story to tell. Whether we explore a new intervention that has shifted the fabric of the city surrounding it, pull back the covers on architectural prize-giving.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E9F6513-3C0E-4BA4-85B0-61DB1A5C2E47}"/>
              </a:ext>
            </a:extLst>
          </p:cNvPr>
          <p:cNvSpPr/>
          <p:nvPr/>
        </p:nvSpPr>
        <p:spPr>
          <a:xfrm>
            <a:off x="5859110" y="1"/>
            <a:ext cx="473780" cy="4558748"/>
          </a:xfrm>
          <a:prstGeom prst="rect">
            <a:avLst/>
          </a:prstGeom>
          <a:solidFill>
            <a:srgbClr val="2130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73705EE-A302-49AF-AAF2-7FD1B430A673}"/>
              </a:ext>
            </a:extLst>
          </p:cNvPr>
          <p:cNvSpPr/>
          <p:nvPr/>
        </p:nvSpPr>
        <p:spPr>
          <a:xfrm>
            <a:off x="5859110" y="4549139"/>
            <a:ext cx="473780" cy="2308859"/>
          </a:xfrm>
          <a:prstGeom prst="rect">
            <a:avLst/>
          </a:prstGeom>
          <a:solidFill>
            <a:srgbClr val="DACC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Slide Number Placeholder 3">
            <a:extLst>
              <a:ext uri="{FF2B5EF4-FFF2-40B4-BE49-F238E27FC236}">
                <a16:creationId xmlns:a16="http://schemas.microsoft.com/office/drawing/2014/main" id="{4891FC89-A064-43A7-B522-59158F13DC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356350"/>
            <a:ext cx="449943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877FE4-542D-482A-9815-9C215DF68668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7811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4" grpId="0"/>
      <p:bldP spid="13" grpId="0"/>
      <p:bldP spid="14" grpId="0"/>
      <p:bldP spid="15" grpId="0" animBg="1"/>
      <p:bldP spid="1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93CFC22F-7F3E-4F6C-B997-007A94BAF34E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00930" y="0"/>
            <a:ext cx="6091068" cy="685799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0BBDA68-7AEA-4C51-A1BA-8068A70C8A0D}"/>
              </a:ext>
            </a:extLst>
          </p:cNvPr>
          <p:cNvSpPr/>
          <p:nvPr/>
        </p:nvSpPr>
        <p:spPr>
          <a:xfrm rot="5400000">
            <a:off x="-378541" y="378533"/>
            <a:ext cx="6858000" cy="6100937"/>
          </a:xfrm>
          <a:prstGeom prst="rect">
            <a:avLst/>
          </a:prstGeom>
          <a:solidFill>
            <a:srgbClr val="FFA3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30A66A6-54CD-44AA-A7B4-7FC10F8097D9}"/>
              </a:ext>
            </a:extLst>
          </p:cNvPr>
          <p:cNvSpPr/>
          <p:nvPr/>
        </p:nvSpPr>
        <p:spPr>
          <a:xfrm rot="5400000">
            <a:off x="964961" y="1722032"/>
            <a:ext cx="4170999" cy="6100937"/>
          </a:xfrm>
          <a:prstGeom prst="rect">
            <a:avLst/>
          </a:prstGeom>
          <a:solidFill>
            <a:srgbClr val="2130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75E84A-3C58-4EA8-A140-3D83D8FC49B1}"/>
              </a:ext>
            </a:extLst>
          </p:cNvPr>
          <p:cNvSpPr txBox="1"/>
          <p:nvPr/>
        </p:nvSpPr>
        <p:spPr>
          <a:xfrm>
            <a:off x="612979" y="809845"/>
            <a:ext cx="4797221" cy="13805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R="0" lvl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Every building we feature has a story to tell. Whether we explore a new intervention that has shifted the fabric of the city surrounding it, pull back the covers on architectural prize-giving.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FEB65C6-10D2-46F6-9034-4CE742B4294A}"/>
              </a:ext>
            </a:extLst>
          </p:cNvPr>
          <p:cNvSpPr txBox="1"/>
          <p:nvPr/>
        </p:nvSpPr>
        <p:spPr>
          <a:xfrm>
            <a:off x="612979" y="5031997"/>
            <a:ext cx="4797221" cy="121733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Every building we feature has a story to tell. Whether we explore a new intervention that has shifted the fabric of the city surrounding it, pull back the covers on architectural prize-giving. </a:t>
            </a:r>
          </a:p>
        </p:txBody>
      </p:sp>
      <p:sp>
        <p:nvSpPr>
          <p:cNvPr id="12" name="Slide Number Placeholder 3">
            <a:extLst>
              <a:ext uri="{FF2B5EF4-FFF2-40B4-BE49-F238E27FC236}">
                <a16:creationId xmlns:a16="http://schemas.microsoft.com/office/drawing/2014/main" id="{F2D4B8FB-982A-43D8-9949-8C166FA825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356350"/>
            <a:ext cx="449943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877FE4-542D-482A-9815-9C215DF68668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409C7A1F-DD83-41C4-A0BE-24228BAB0E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88479" y="3492487"/>
            <a:ext cx="846221" cy="930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368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5" grpId="0"/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A3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C6AEFE4-755F-4FEC-8C40-D4D1CE866D34}"/>
              </a:ext>
            </a:extLst>
          </p:cNvPr>
          <p:cNvGrpSpPr/>
          <p:nvPr/>
        </p:nvGrpSpPr>
        <p:grpSpPr>
          <a:xfrm>
            <a:off x="849764" y="4660620"/>
            <a:ext cx="2953886" cy="1107996"/>
            <a:chOff x="4619057" y="5204837"/>
            <a:chExt cx="2953886" cy="1107996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1BDE5CF-FCCB-4260-B895-FD47D02C04DF}"/>
                </a:ext>
              </a:extLst>
            </p:cNvPr>
            <p:cNvSpPr txBox="1"/>
            <p:nvPr/>
          </p:nvSpPr>
          <p:spPr>
            <a:xfrm>
              <a:off x="5707913" y="5204837"/>
              <a:ext cx="7761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213037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Title 2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420FC18-D217-4AF2-A6A4-3B7E31C0FD4B}"/>
                </a:ext>
              </a:extLst>
            </p:cNvPr>
            <p:cNvSpPr txBox="1"/>
            <p:nvPr/>
          </p:nvSpPr>
          <p:spPr>
            <a:xfrm>
              <a:off x="4619057" y="5574169"/>
              <a:ext cx="2953886" cy="738664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Every building we feature has a story to tell. Whether we explore a new intervention </a:t>
              </a:r>
              <a:endParaRPr kumimoji="0" lang="en-GB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5FF287A-7057-41C6-B531-BD878E3BFBDF}"/>
              </a:ext>
            </a:extLst>
          </p:cNvPr>
          <p:cNvGrpSpPr/>
          <p:nvPr/>
        </p:nvGrpSpPr>
        <p:grpSpPr>
          <a:xfrm>
            <a:off x="4619056" y="4660620"/>
            <a:ext cx="2953886" cy="1107996"/>
            <a:chOff x="4443777" y="5204837"/>
            <a:chExt cx="2953886" cy="110799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06F8AA4-EDD2-494E-BF6B-241E695F1E42}"/>
                </a:ext>
              </a:extLst>
            </p:cNvPr>
            <p:cNvSpPr txBox="1"/>
            <p:nvPr/>
          </p:nvSpPr>
          <p:spPr>
            <a:xfrm>
              <a:off x="5532633" y="5204837"/>
              <a:ext cx="7761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213037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Title 2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DC97F27-118F-4FF5-8A60-3A90C949E0BC}"/>
                </a:ext>
              </a:extLst>
            </p:cNvPr>
            <p:cNvSpPr txBox="1"/>
            <p:nvPr/>
          </p:nvSpPr>
          <p:spPr>
            <a:xfrm>
              <a:off x="4443777" y="5574169"/>
              <a:ext cx="2953886" cy="738664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Every building we feature has a story to tell. Whether we explore a new intervention </a:t>
              </a:r>
              <a:endParaRPr kumimoji="0" lang="en-GB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CBF2C4B-51A8-47FD-80B7-97F0603C8076}"/>
              </a:ext>
            </a:extLst>
          </p:cNvPr>
          <p:cNvGrpSpPr/>
          <p:nvPr/>
        </p:nvGrpSpPr>
        <p:grpSpPr>
          <a:xfrm>
            <a:off x="8387823" y="4660620"/>
            <a:ext cx="2953886" cy="1107996"/>
            <a:chOff x="4619057" y="5204837"/>
            <a:chExt cx="2953886" cy="110799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9CCC1B2-E5BC-4564-90E0-002D37EF2094}"/>
                </a:ext>
              </a:extLst>
            </p:cNvPr>
            <p:cNvSpPr txBox="1"/>
            <p:nvPr/>
          </p:nvSpPr>
          <p:spPr>
            <a:xfrm>
              <a:off x="5707912" y="5204837"/>
              <a:ext cx="7761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213037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Title 2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C1E36B2-0BBC-42C0-895F-BB8ECEC88453}"/>
                </a:ext>
              </a:extLst>
            </p:cNvPr>
            <p:cNvSpPr txBox="1"/>
            <p:nvPr/>
          </p:nvSpPr>
          <p:spPr>
            <a:xfrm>
              <a:off x="4619057" y="5574169"/>
              <a:ext cx="2953886" cy="738664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Every building we feature has a story to tell. Whether we explore a new intervention </a:t>
              </a:r>
              <a:endParaRPr kumimoji="0" lang="en-GB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A6490A25-FC8B-4DEC-BBE2-011686375F3A}"/>
              </a:ext>
            </a:extLst>
          </p:cNvPr>
          <p:cNvSpPr txBox="1"/>
          <p:nvPr/>
        </p:nvSpPr>
        <p:spPr>
          <a:xfrm>
            <a:off x="0" y="753914"/>
            <a:ext cx="12191999" cy="119672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Insert your desired Title here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</a:rPr>
              <a:t>Enter your subtitle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 pitchFamily="34" charset="0"/>
            </a:endParaRPr>
          </a:p>
        </p:txBody>
      </p:sp>
      <p:pic>
        <p:nvPicPr>
          <p:cNvPr id="35" name="Picture Placeholder 34">
            <a:extLst>
              <a:ext uri="{FF2B5EF4-FFF2-40B4-BE49-F238E27FC236}">
                <a16:creationId xmlns:a16="http://schemas.microsoft.com/office/drawing/2014/main" id="{B5BA2EA0-7313-43F3-A760-42EF3E803D3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pic>
        <p:nvPicPr>
          <p:cNvPr id="26" name="Picture Placeholder 25">
            <a:extLst>
              <a:ext uri="{FF2B5EF4-FFF2-40B4-BE49-F238E27FC236}">
                <a16:creationId xmlns:a16="http://schemas.microsoft.com/office/drawing/2014/main" id="{8718B360-1993-4B16-B440-3B009DF3C4C8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pic>
        <p:nvPicPr>
          <p:cNvPr id="24" name="Picture Placeholder 23">
            <a:extLst>
              <a:ext uri="{FF2B5EF4-FFF2-40B4-BE49-F238E27FC236}">
                <a16:creationId xmlns:a16="http://schemas.microsoft.com/office/drawing/2014/main" id="{F024EA3E-A756-4A3F-BEDA-E48F1EDE31A4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</p:spTree>
    <p:extLst>
      <p:ext uri="{BB962C8B-B14F-4D97-AF65-F5344CB8AC3E}">
        <p14:creationId xmlns:p14="http://schemas.microsoft.com/office/powerpoint/2010/main" val="2669988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51176EB-05A3-4530-9CFF-346D018515EF}"/>
              </a:ext>
            </a:extLst>
          </p:cNvPr>
          <p:cNvSpPr txBox="1"/>
          <p:nvPr/>
        </p:nvSpPr>
        <p:spPr>
          <a:xfrm>
            <a:off x="612979" y="1203857"/>
            <a:ext cx="10558604" cy="41319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Insert your desired Title here</a:t>
            </a:r>
          </a:p>
        </p:txBody>
      </p:sp>
      <p:sp>
        <p:nvSpPr>
          <p:cNvPr id="12" name="Slide Number Placeholder 3">
            <a:extLst>
              <a:ext uri="{FF2B5EF4-FFF2-40B4-BE49-F238E27FC236}">
                <a16:creationId xmlns:a16="http://schemas.microsoft.com/office/drawing/2014/main" id="{39589E4C-3C9D-4C88-8E1F-FC42EC69F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356350"/>
            <a:ext cx="449943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877FE4-542D-482A-9815-9C215DF68668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C95CCB0-0FC8-49BF-955C-AD0C60965B95}"/>
              </a:ext>
            </a:extLst>
          </p:cNvPr>
          <p:cNvSpPr txBox="1"/>
          <p:nvPr/>
        </p:nvSpPr>
        <p:spPr>
          <a:xfrm>
            <a:off x="2598478" y="2247480"/>
            <a:ext cx="6995044" cy="183881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Every building we feature has a story to tell. Whether we explore a new intervention that has shifted the fabric of the city surrounding it, pull back the covers on architectural prize-giving. Every building we feature has a story to tell. Whether we explore a new intervention that has shifted the fabric of the city surrounding it, pull back the covers on architectural prize-giving.  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8251D866-7F23-486F-B09F-8E689581516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326EED3-32DA-4EB4-8BF4-DF1962DA2322}"/>
              </a:ext>
            </a:extLst>
          </p:cNvPr>
          <p:cNvSpPr/>
          <p:nvPr/>
        </p:nvSpPr>
        <p:spPr>
          <a:xfrm rot="5400000">
            <a:off x="10917685" y="4743177"/>
            <a:ext cx="888483" cy="933450"/>
          </a:xfrm>
          <a:prstGeom prst="rect">
            <a:avLst/>
          </a:prstGeom>
          <a:solidFill>
            <a:srgbClr val="FFA3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28897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A3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CB7759E1-8A6C-472E-B773-F1C36755FD9A}"/>
              </a:ext>
            </a:extLst>
          </p:cNvPr>
          <p:cNvSpPr/>
          <p:nvPr/>
        </p:nvSpPr>
        <p:spPr>
          <a:xfrm>
            <a:off x="5624734" y="1"/>
            <a:ext cx="6567266" cy="6857998"/>
          </a:xfrm>
          <a:prstGeom prst="rect">
            <a:avLst/>
          </a:prstGeom>
          <a:solidFill>
            <a:srgbClr val="ED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B9A4E78-7A5A-40CF-986C-288C5C6ACD6A}"/>
              </a:ext>
            </a:extLst>
          </p:cNvPr>
          <p:cNvSpPr/>
          <p:nvPr/>
        </p:nvSpPr>
        <p:spPr>
          <a:xfrm>
            <a:off x="5150954" y="2245760"/>
            <a:ext cx="473780" cy="2366480"/>
          </a:xfrm>
          <a:prstGeom prst="rect">
            <a:avLst/>
          </a:prstGeom>
          <a:solidFill>
            <a:srgbClr val="DACC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6361B3D-8E30-41C6-BC03-6677B2C0D977}"/>
              </a:ext>
            </a:extLst>
          </p:cNvPr>
          <p:cNvSpPr/>
          <p:nvPr/>
        </p:nvSpPr>
        <p:spPr>
          <a:xfrm>
            <a:off x="5150954" y="4612241"/>
            <a:ext cx="473780" cy="2252110"/>
          </a:xfrm>
          <a:prstGeom prst="rect">
            <a:avLst/>
          </a:prstGeom>
          <a:solidFill>
            <a:srgbClr val="2130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1679797-2899-440F-89D1-A80D5C7A1307}"/>
              </a:ext>
            </a:extLst>
          </p:cNvPr>
          <p:cNvSpPr/>
          <p:nvPr/>
        </p:nvSpPr>
        <p:spPr>
          <a:xfrm>
            <a:off x="5150954" y="-6352"/>
            <a:ext cx="473780" cy="2252111"/>
          </a:xfrm>
          <a:prstGeom prst="rect">
            <a:avLst/>
          </a:prstGeom>
          <a:solidFill>
            <a:srgbClr val="2130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Slide Number Placeholder 3">
            <a:extLst>
              <a:ext uri="{FF2B5EF4-FFF2-40B4-BE49-F238E27FC236}">
                <a16:creationId xmlns:a16="http://schemas.microsoft.com/office/drawing/2014/main" id="{7CF9F6E2-249D-4921-9E27-AB6914D4D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356350"/>
            <a:ext cx="449943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877FE4-542D-482A-9815-9C215DF68668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E78617A-329C-41D9-A7E4-11E60AC2A6FE}"/>
              </a:ext>
            </a:extLst>
          </p:cNvPr>
          <p:cNvGrpSpPr/>
          <p:nvPr/>
        </p:nvGrpSpPr>
        <p:grpSpPr>
          <a:xfrm>
            <a:off x="5387844" y="635829"/>
            <a:ext cx="6021956" cy="1378935"/>
            <a:chOff x="5747166" y="635829"/>
            <a:chExt cx="6021956" cy="1378935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9E0C2D0-ED27-48D9-B571-7F59DCF09840}"/>
                </a:ext>
              </a:extLst>
            </p:cNvPr>
            <p:cNvSpPr txBox="1"/>
            <p:nvPr/>
          </p:nvSpPr>
          <p:spPr>
            <a:xfrm>
              <a:off x="6710540" y="764475"/>
              <a:ext cx="5058582" cy="1250289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rPr>
                <a:t>Every building we feature has a story to tell. Whether we explore a new intervention that has shifted the fabric of the city surrounding it, pull back the covers on architectural prize-giving. Every building we feature has a story to tell. Whether we explore a new intervention that has shifted the fabric of the city surrounding it, pull back the covers on architectural prize-giving. 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44ED58D-5A05-4B6A-A775-5E41074F9FC7}"/>
                </a:ext>
              </a:extLst>
            </p:cNvPr>
            <p:cNvSpPr txBox="1"/>
            <p:nvPr/>
          </p:nvSpPr>
          <p:spPr>
            <a:xfrm>
              <a:off x="5747166" y="635829"/>
              <a:ext cx="1295628" cy="673099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1" i="0" u="none" strike="noStrike" kern="1200" cap="none" spc="0" normalizeH="0" baseline="0" noProof="0" dirty="0">
                  <a:ln>
                    <a:noFill/>
                  </a:ln>
                  <a:solidFill>
                    <a:srgbClr val="3A546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rPr>
                <a:t>01</a:t>
              </a:r>
              <a:endPara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3A546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DA980A3-2705-4B22-87B1-F09F3C855DDC}"/>
              </a:ext>
            </a:extLst>
          </p:cNvPr>
          <p:cNvGrpSpPr/>
          <p:nvPr/>
        </p:nvGrpSpPr>
        <p:grpSpPr>
          <a:xfrm>
            <a:off x="5387844" y="2665497"/>
            <a:ext cx="6021956" cy="1378935"/>
            <a:chOff x="5747166" y="635829"/>
            <a:chExt cx="6021956" cy="1378935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27143BF-CCD6-4620-A35F-CCC20BA9631F}"/>
                </a:ext>
              </a:extLst>
            </p:cNvPr>
            <p:cNvSpPr txBox="1"/>
            <p:nvPr/>
          </p:nvSpPr>
          <p:spPr>
            <a:xfrm>
              <a:off x="6710539" y="764475"/>
              <a:ext cx="5058583" cy="1250289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rPr>
                <a:t>Every building we feature has a story to tell. Whether we explore a new intervention that has shifted the fabric of the city surrounding it, pull back the covers on architectural prize-giving. Every building we feature has a story to tell. Whether we explore a new intervention that has shifted the fabric of the city surrounding it, pull back the covers on architectural prize-giving. 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D0F1F84-F12D-4D23-8616-159ABF660040}"/>
                </a:ext>
              </a:extLst>
            </p:cNvPr>
            <p:cNvSpPr txBox="1"/>
            <p:nvPr/>
          </p:nvSpPr>
          <p:spPr>
            <a:xfrm>
              <a:off x="5747166" y="635829"/>
              <a:ext cx="1295628" cy="673099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1" i="0" u="none" strike="noStrike" kern="1200" cap="none" spc="0" normalizeH="0" baseline="0" noProof="0" dirty="0">
                  <a:ln>
                    <a:noFill/>
                  </a:ln>
                  <a:solidFill>
                    <a:srgbClr val="3A546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rPr>
                <a:t>02</a:t>
              </a:r>
              <a:endPara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3A546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C4080F6-EC64-4D88-AEF4-688611FE4C34}"/>
              </a:ext>
            </a:extLst>
          </p:cNvPr>
          <p:cNvGrpSpPr/>
          <p:nvPr/>
        </p:nvGrpSpPr>
        <p:grpSpPr>
          <a:xfrm>
            <a:off x="5387844" y="4695165"/>
            <a:ext cx="6021956" cy="1378935"/>
            <a:chOff x="5747166" y="635829"/>
            <a:chExt cx="6021956" cy="1378935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0EC7DE3-FA89-48B0-9687-0CB3AF3BAF50}"/>
                </a:ext>
              </a:extLst>
            </p:cNvPr>
            <p:cNvSpPr txBox="1"/>
            <p:nvPr/>
          </p:nvSpPr>
          <p:spPr>
            <a:xfrm>
              <a:off x="6710540" y="764475"/>
              <a:ext cx="5058582" cy="1250289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rPr>
                <a:t>Every building we feature has a story to tell. Whether we explore a new intervention that has shifted the fabric of the city surrounding it, pull back the covers on architectural prize-giving. Every building we feature has a story to tell. Whether we explore a new intervention that has shifted the fabric of the city surrounding it, pull back the covers on architectural prize-giving. 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F2C8D6A-1E89-418D-9061-BE19181D9AEE}"/>
                </a:ext>
              </a:extLst>
            </p:cNvPr>
            <p:cNvSpPr txBox="1"/>
            <p:nvPr/>
          </p:nvSpPr>
          <p:spPr>
            <a:xfrm>
              <a:off x="5747166" y="635829"/>
              <a:ext cx="1295628" cy="673099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1" i="0" u="none" strike="noStrike" kern="1200" cap="none" spc="0" normalizeH="0" baseline="0" noProof="0" dirty="0">
                  <a:ln>
                    <a:noFill/>
                  </a:ln>
                  <a:solidFill>
                    <a:srgbClr val="3A546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rPr>
                <a:t>03</a:t>
              </a:r>
              <a:endPara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3A546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9A10985D-76F8-4861-B885-D2943626AA8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943" y="546100"/>
            <a:ext cx="3992033" cy="5988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972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7" grpId="0" animBg="1"/>
      <p:bldP spid="8" grpId="0" animBg="1"/>
      <p:bldP spid="10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</TotalTime>
  <Words>585</Words>
  <Application>Microsoft Office PowerPoint</Application>
  <PresentationFormat>Widescreen</PresentationFormat>
  <Paragraphs>37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Britannic Bold</vt:lpstr>
      <vt:lpstr>Arial</vt:lpstr>
      <vt:lpstr>Calibri Light</vt:lpstr>
      <vt:lpstr>Calibri</vt:lpstr>
      <vt:lpstr>Office Theme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somayeh Rousta</dc:creator>
  <cp:lastModifiedBy>somayeh Rousta</cp:lastModifiedBy>
  <cp:revision>19</cp:revision>
  <dcterms:created xsi:type="dcterms:W3CDTF">2021-12-26T11:33:32Z</dcterms:created>
  <dcterms:modified xsi:type="dcterms:W3CDTF">2021-12-28T18:07:03Z</dcterms:modified>
</cp:coreProperties>
</file>